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2" r:id="rId4"/>
    <p:sldId id="283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25" r:id="rId45"/>
    <p:sldId id="326" r:id="rId46"/>
    <p:sldId id="327" r:id="rId47"/>
    <p:sldId id="328" r:id="rId48"/>
    <p:sldId id="329" r:id="rId49"/>
    <p:sldId id="267" r:id="rId5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4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9066667" y="1207331"/>
            <a:ext cx="2106633" cy="2159919"/>
            <a:chOff x="9066667" y="1207331"/>
            <a:chExt cx="2106633" cy="21599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066667" y="1207331"/>
              <a:ext cx="2103854" cy="2158289"/>
              <a:chOff x="9066667" y="1207331"/>
              <a:chExt cx="2103854" cy="215828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42770" y="144370"/>
                <a:ext cx="4207708" cy="4316579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66667" y="1207331"/>
                <a:ext cx="2103854" cy="215828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9069446" y="1208961"/>
              <a:ext cx="2103854" cy="2158289"/>
              <a:chOff x="9069446" y="1208961"/>
              <a:chExt cx="2103854" cy="215828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75473" y="105541"/>
                <a:ext cx="4207708" cy="4316579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69446" y="1208961"/>
                <a:ext cx="2103854" cy="215828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53038" y="5038143"/>
            <a:ext cx="15149059" cy="63526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21010469 김민경</a:t>
            </a:r>
            <a:endParaRPr 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953038" y="3902697"/>
            <a:ext cx="1543477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200" kern="0" spc="1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Single-variate Linear Regression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12B939-CAED-4F0B-6324-73BB5B9B25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E9BDA73-7BF3-1531-A27E-F19D939A4A0A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EA981D41-1A51-D793-380C-7BB3AD032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E4BED9EE-58AA-B670-1B6B-25200BD84382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BCA7455E-80AA-86AA-4633-5F2C67E0008B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10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749670-04D5-5EB9-C8FC-BB8ABAD45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86D000-487E-02BA-B103-D69D2A903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210" y="3086100"/>
            <a:ext cx="10949580" cy="5603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6E6357B-48B5-AB91-1255-004E1021F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267700"/>
            <a:ext cx="1925962" cy="8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11CEAB-EF26-DE14-41A8-0F94E8E69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1C039771-6B32-64DA-06F9-AF5D499FD83D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56DA7A14-BBA9-5D6E-76E7-7CB15B7E9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30FC1EBF-A654-570E-FF19-15E3F599E5D4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25E3F717-2BD4-8011-4AB6-DBBE73B19DB8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11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ED64C-B78D-9F8D-95F5-9D2B0FE2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8E7D97-8D3D-7713-2D1F-E23A3E71F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990" y="2845226"/>
            <a:ext cx="11402017" cy="58419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E5A8BC-4719-8114-9B8C-260838129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343900"/>
            <a:ext cx="1925962" cy="7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9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6DE190-567F-058B-A606-70393CF90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F76DF1CB-66FF-29A2-075B-1D8F2D3DE489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82A7E3F6-382C-756F-AE02-C86A1D826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987BF91D-5A50-5ED4-27F7-BBE5C125C376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78D8CA81-68B0-6B52-640F-A1B59BFDD5DE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12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D64D29-CF02-30E5-D9EF-B0B34C950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468A24-1D9B-F645-7A7E-E402BA35F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348" y="2880290"/>
            <a:ext cx="7953826" cy="57718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9A83B5-5297-DF0D-BF7D-D52476B78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7618305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1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96F7CE-EA10-17C3-1A3E-7E1F09F3E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47F91DE-47A0-7C67-54B5-D29C1512EBE9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AA631AC4-BF22-3DC2-50CB-42243DEE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BD23BD40-E58B-BD8A-9EE5-FABD7211329B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FF871344-76BD-9759-17D5-054B48856B34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13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D6A3B1-2AD6-E565-60D1-7F9B501C8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EDB2FB5-8473-7EE1-76BC-4F6C75B08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615" y="3238500"/>
            <a:ext cx="10644769" cy="53041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5D2915-24D3-5376-6557-E3CE71425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420100"/>
            <a:ext cx="1925962" cy="65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74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A88369-3342-A244-010B-13E1A5440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E5E1E81E-7DBF-DE6E-C815-A17F511C6094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937DBB56-CD3A-7696-9215-54C9485E6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2BD6080F-755C-C65B-8C19-F6CD95BEF135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42D66466-E74A-CB1D-7A07-0279FF776895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14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3C55D4-41D8-23E4-94D6-D43F964A2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7825335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B97475-1F64-CCA5-9DE7-CDAC383E0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860" y="2933700"/>
            <a:ext cx="10554280" cy="58581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75A55D-F617-48A4-09AA-31B16C54E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7977735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45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1AEE6-DAEC-6850-3F49-D714F173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D420F924-8512-D7A4-7C61-292A9F79B856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6EC85EA6-C64D-1BA8-C2DB-695E560F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8F232896-5243-ED9C-38AE-A9A2745DE806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5310F6F-16CC-80A6-222D-CB04E9F86DE2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15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A57BBB-904F-9AF9-FBA4-BB163D8EE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B86CD2-C452-B872-A379-17C68B7BB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796" y="2966776"/>
            <a:ext cx="10792406" cy="59765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271242F-C1A7-5433-4C1A-09B7195AE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77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A9B3DC-1387-9121-D3B6-D327A0B30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033108B1-7A86-7B0D-4317-A8095494E8CF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1F9AA012-94D0-EE37-57F2-1FFB3CFC2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32C9D468-961F-02A7-95ED-62348F5ACAE5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D5C4D1C-94A8-71E5-BB86-442BBDA6EF1E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16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5EA2D-86C9-AC5D-51BA-F5E600361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7BA97E-F090-D1E5-1C17-CA7165FB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765" y="2933706"/>
            <a:ext cx="10722470" cy="594868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1FE680-DA01-1AAB-9683-BBF6F53A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87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04852-C417-3792-6B62-F3C04550D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A64238BE-E194-5208-C64E-32854676DDAC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96B179EF-5096-77F7-A5E8-0287C0733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0E55827E-9C9B-85ED-3517-EFF6AD1653C7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AAD7606C-B318-6D42-56FD-1C75FCFD99B1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17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B2CC2C-8606-943A-FD84-3C7E77FB0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15B86D-939B-2E08-46A7-D5EB3E46D1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943" y="3020382"/>
            <a:ext cx="10596113" cy="58772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46ACA2-29FA-D8BD-F22A-7AD14237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8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C7B3AA-6F6B-9F30-17E8-0E056069E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5A4E6B3B-6A3D-27C7-E2FA-4A7BFB9818FC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9B5E06D8-5E9C-13F4-4810-DB35C9916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62C5F119-1253-69F3-F449-425CD0BC8FD7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9735CDB-459A-237A-A480-C6CDE0C67A81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18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0BA068-51A7-48D4-3572-5C94BB7A5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230A78-29AB-79EB-7348-95E7E503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994369-316E-1102-C88A-DC6D813F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128" y="3697053"/>
            <a:ext cx="10725743" cy="410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0FFF8-DF8D-7E33-5DBD-53578BE59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760BD5C-3103-4BC4-7A32-60C59B5D1E3E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AC71507E-68E2-A940-7E19-B6B2E0C5A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89F8C852-7A5C-C614-996B-2BEDBFD04BF5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648EA8E-F538-4D9E-1E00-061D4E02C2AE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19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CAB0C8-00D6-55D9-4534-53E6ACF9F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3CB196C-2FE0-A419-0275-8D9F5D210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0982F0-7B9C-A437-2357-F4E1AE5F3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203" y="3009900"/>
            <a:ext cx="10627594" cy="55200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2A7957-EDDB-BE04-6022-88FD1F1C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447" y="78867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5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89A8E-F8F3-BC82-A0EE-4386AF86E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5242EAB3-9FB5-AF63-C794-B2F62316AFB8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43ADB2A3-3683-44BA-56B8-4C78B005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D50F2EF5-67DC-0D79-F325-656A480D1A79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DB156B30-49F6-D217-EE59-F0A8C5C4EEC9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02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954115-CC9B-E23A-CA0F-CCF69C47C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328" y="2705100"/>
            <a:ext cx="10773343" cy="61183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0D8166-BB07-FD68-B58B-B91C04E18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7948504"/>
            <a:ext cx="962106" cy="1076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F66825-C513-86EF-0930-35CFE6EB9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004" y="8267700"/>
            <a:ext cx="581106" cy="7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210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506046-F50E-3F7B-2E79-16D8D0EB1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5D631B3-F1A8-8A3E-EB3E-2F61A5D5B49D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F7EF5A38-11BC-520A-F64A-2A8562CB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8A233C84-9D5C-79A1-B4D4-1B1202E863C3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D837F525-956F-605B-D4A2-0F219D83485D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20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86BA2D-0395-3E9E-DA93-3482506EB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50DC6B-22E2-7431-CEEA-D3C17AD98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BF5C5E-8A21-1088-64E1-F2E6A027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172" y="2885738"/>
            <a:ext cx="10425653" cy="60271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0595D46-80F9-E766-092C-79711A372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1915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25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141968-A9B9-E2F8-A431-254591D87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073BECAD-7332-8148-3868-972E2813FF9E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27A0A175-BBA4-7DAD-C45D-F4F959133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B35C1657-C1E4-EDA4-4969-F3362CDA3546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2C3E7131-C9E7-D55E-C7FB-7BDB41274EB0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21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66783-E0B0-47B5-FBB8-08021C0B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01976C-6FC5-4866-FC4F-9D6E1C4F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AAF954-2587-4BDC-DA7F-AF9BCF268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026" y="3125798"/>
            <a:ext cx="9710637" cy="56945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8365CF-079D-6183-ED94-5DA3AE8C9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280" y="7809379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8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731203-3F15-4C66-512B-891D62BD7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E9DCEE5C-62A6-6DBC-91A2-B50656D3E83B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5B96C58E-40BD-73D0-B458-922617A48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49E64FAE-780D-BF09-6B6E-7DF7F6D14A04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1339AB0F-1EF9-9FFF-52B8-DE9BF43AA9B1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22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88723-53AC-DF1D-1497-BF3D3A69C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6EA2C5-1D8C-26A2-81DE-E38772571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1E6BA4E-61F4-45E1-DF0F-57A22F50F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578" y="3009900"/>
            <a:ext cx="10368844" cy="54914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57BC577-A0D1-FC76-EB94-968C8805E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7941156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00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F15BD4-8309-7153-AE95-30A0C69E2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1B30E445-E4A2-C79C-7F41-1413301F70DB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6034A9AD-4C58-DC48-1227-E6709AA06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3FF6EAF7-76AB-59DF-1285-D0008CC098F7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AA534CC2-FAD6-FD4A-BBE9-6E6C6EAA18D4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23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0B3966-37B2-469F-BE3E-692EC4999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68F445-39C5-73B7-D75B-C3671B32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3E6EC4E-FEB9-4FF2-AB8B-60C95E8DA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825" y="3086100"/>
            <a:ext cx="10758349" cy="5662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93D8BC-AF92-9369-7FA4-E45E1279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1915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22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582614-9875-45A4-06EA-6E961A233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2B4A2A7C-6B4A-B865-CBA1-1494FFA8BF60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19F35927-0D6E-022E-C155-65A9A0837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E35577DE-AD31-365C-FCBA-61E0AF577D36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3AD556D-CA44-116B-A272-C16C877C31D0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24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D7DB9D-3B2D-D924-CCC8-05DC82C58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31BA7F-23E4-92FF-D018-DBF519F9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519833-12E6-A532-DB5A-9189CDAD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428" y="3086100"/>
            <a:ext cx="10497143" cy="55663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6B103C-7E5E-36F8-D3EC-7664852C8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011745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37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3CD5A10-81D8-5A68-0566-FC9FA7CC7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A0FE5457-43EB-952F-2CE6-A8586FBD5ADB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131C562D-EEC9-BF2D-D96B-65390FDF7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0791C40E-2B7F-9535-E5FB-9AC82E1DAC2C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9194B6F-3E3C-B2AA-02D7-A0AB32D308BA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25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917247-CEE4-D86D-4446-3BD403F68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71515-5168-3F45-84F2-92AC87905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EC7249E-B31B-72F8-7785-9E6C277AE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3510" y="3192834"/>
            <a:ext cx="10720980" cy="56793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E808C3-1FB0-EF9E-ECC1-02C4AD79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1915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49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80DB7F-942F-6B69-7A1F-165A1D114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AF1EE17-7F53-16C3-94A5-E2482EEEB398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08873194-9EC0-5093-5407-B036CCB7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0491DBDE-900E-1C0D-7BD9-EB287448221E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AE499DDE-9D22-CD24-A7FC-F47308EE1284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26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5A1548-9179-8038-7947-BEBA90F46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53C4DE-0DC3-6685-D801-99B93753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FC9675-1681-63CF-B0FD-D9B25262F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052" y="3086100"/>
            <a:ext cx="10515896" cy="563435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6816DC-7480-3DAA-747A-932ECEAE0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315332"/>
            <a:ext cx="1925962" cy="6813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6C51F1-E4B7-B65C-A646-4F818C686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145" y="8039100"/>
            <a:ext cx="1749455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331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06775A-319E-195C-18A0-FC0AA0337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E7EE519B-6241-21FE-5F75-4B152679E32A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DA44BA42-5A16-C7A7-7C71-8FF96C264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10F330F6-5F51-0977-3100-78C893A8A89B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73C34841-9642-A311-812C-139C34FCCB0E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27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9EDD4-C1B5-AD19-2CC0-4E1AF76E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FDB958-0643-5BA8-4EF8-691C68BC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6695A7-CADE-D810-CF38-A4CA97FD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868" y="3086100"/>
            <a:ext cx="8763500" cy="56869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14E9F5C-7A74-0CFE-9651-B50321643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014974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60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A6D96D-88FE-1112-12BB-D93960296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ECF1F0CC-2599-D8BA-3E33-00217A1EF1E8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2AB5E465-06A2-0E14-9BDB-D0D7C8834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6721E9F5-1C56-FF5B-89EE-EFA63048A5B6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4D6C629-452A-9B5F-52CD-A99EC1A95F25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28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74EE16-A9CE-1230-601A-52BE4A907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5FFA1D-B5D4-7611-0CE7-1EE4C8BC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68C88D-B2C8-B353-097D-09B2BA7D1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3295658"/>
            <a:ext cx="10671847" cy="56248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0FBF59-3266-8957-91B6-603B0CA16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1915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38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DABE4-5149-2A80-0788-9AED47269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E39CF45-5374-AB8B-D471-0C1049984653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560B9991-1616-4CE6-AE4B-ED8F21AC5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8061CA7F-5C14-B4AF-D667-51316916E5C2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1AFE706C-ABF7-9C4C-5F9E-081A595F886E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29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4A62E8-4F25-6168-F1E1-57C9D408F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FDA16B-9551-7B31-DC65-8231DAAE4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39CB4-6C15-8DB1-3C7C-C71527D72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6057" y="3086100"/>
            <a:ext cx="10795884" cy="56915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F514BF3-D5EC-1B38-8D2D-4935A7762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1915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32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821709-C27F-45DE-A428-173D00793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4CBC0CE7-797D-831D-566B-DDB336230911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BCFD1B0A-E8C8-2C9B-E2E1-CBCCB626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6A4B5DF9-A62E-2A52-5C5D-957561F739F3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8EE97BE2-D95C-62AF-130D-E6465C1680DF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03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029E2-39D9-95E2-A9A2-31ED8C6C3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686300"/>
            <a:ext cx="12470063" cy="167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664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A5A6E6-8FE8-4E83-51E7-F8A6FF114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C3BAA283-4997-07CF-9B92-411DC01EFEDA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39BB8EEC-C867-A76B-A20E-7B46990B0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97FDD4C9-8095-2E53-2F89-7F7AA2C23A54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47242761-B568-8209-2FB3-DE8EB279FB14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30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266605-25F5-F1A0-7F94-DC375FEF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C0DD48-BF32-9335-AADD-6A86B6DEE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D7B1BC-FB29-2313-750F-09A78007E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153" y="2933700"/>
            <a:ext cx="10853693" cy="577246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B5BC411-6B7B-12F7-33DE-C64CD031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2572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0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4814BE-2D64-1735-6901-0EB108CBE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E104C4B-0DC5-3F69-E2DF-BB2B0A6F2721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65A8E40B-881E-3035-7ED9-49C436418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4347223B-F5BF-9143-17A6-EC65C5CB581F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9E549A7C-9203-7032-B476-120E1EC294A2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31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8C602E-EDF3-CD0C-F658-6C2EC41D3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0C5070-4253-C797-E1BB-3286114D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0AD419-77AE-E33A-F0FA-29FF883AA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228" y="3009900"/>
            <a:ext cx="10649543" cy="57545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5ADDE4-5222-F466-84E2-C083C3EA2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024543"/>
            <a:ext cx="1925962" cy="10337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2CC875-1203-3802-2399-883DB01ED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3483" y="2588216"/>
            <a:ext cx="1925962" cy="52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49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83FBE3-6659-28A7-43ED-EA840B626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D8F60B54-C38D-88E2-E250-A3C1D0F70CEB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FD0A157C-AA4C-D36E-B3D4-3FA9AA558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B9D20992-14B1-3A51-F502-82FB0CEED052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DD4E87E3-0286-A30C-D470-FC26F6E36B53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32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12B12-7C41-60EB-EE55-7EC02233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4EC34E-5E44-04EE-8E40-24A9A09E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22F667E-C81E-AA9C-2F2A-CE948AA13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651" y="3388103"/>
            <a:ext cx="10444695" cy="49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7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27C88-CABC-BD6E-771C-28DB9BCA7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4ED446F-0BA9-E096-E96D-F6599F671ACC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518039B3-3B44-203A-5DDD-9E48C8BC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22D3C35C-AFAF-BFC7-50F0-4A6349D81F58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7ED61056-7A46-891C-AD2A-633C040EEDBC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33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8A1FBD-03A1-DE3A-BFB0-309454B61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59871F-52C5-57DF-BDFA-880E5F6C8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69AD2A-D437-8B2C-914F-9EB92098F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935" y="2918664"/>
            <a:ext cx="11844938" cy="606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0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4EE7C1-4874-A8EF-8CE2-57462FE4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D75B144A-45A6-9B1D-9972-76A3E09C18D0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2C02CD05-5A00-CD73-DA55-C6CDAF3DB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6617777B-E7AB-2599-0A00-C0A037E59B3B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DA9AEDF8-C8CC-BE27-7F66-174399A80B17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34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FDAF1-011D-53A6-F567-E0BAD6C3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35E9DF-B456-AE58-EFFC-DD25AFDD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0C7E57-1221-A73A-F22E-5D03487BA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3030172"/>
            <a:ext cx="11025780" cy="589031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895BF9F-5F61-08E8-0C63-F56DDB9D8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7" y="81915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9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407F6-5ABB-5712-06A8-8BBE420AA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EC42E4BF-6862-B0E0-6862-80DE1CE57A6B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6C9C6942-BA75-BEA2-8C0A-ABF32E174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9A3D837D-EAB3-56B0-F87C-372BD6C60FCD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Cost Functions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3E207E4A-26E3-6320-6684-1DA6548D960A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35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993F31-1C68-911B-95AA-93301C0DE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871376-849B-4EB9-F69C-B005975A3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0C4F335-6DA0-3671-CF00-18B288A19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3009900"/>
            <a:ext cx="10394143" cy="55248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832F90-3AF0-1787-A364-3AA0831EB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976" y="7870297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214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A950C6A-3965-B2DF-E000-034BF81E5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97212261-C112-F459-8DC3-F6E54D90904D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62A20877-5AA5-F540-98D1-FBBC8BA82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A03C61CE-8BB0-8AE0-A7DF-1F70743434FD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Feature Scaling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0E63086D-74C3-455C-F113-D11327CCBB1B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36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77DEF7-AE58-E4E9-05A4-9A8B031A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79C779C-078A-E075-A33B-9DBC8DB9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17E9F7-D623-3F45-98C5-2168C33BA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532" y="4838700"/>
            <a:ext cx="3614935" cy="1752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2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09C1FF-A00F-FAC7-8583-3D454F369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BEF3688-8AAE-F1AF-EAA4-B7BEFD619858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182A4EB5-286C-38B1-A4E0-B128EBCE9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D44A7F82-A939-BE58-EEFD-694DEE000F39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Feature Scaling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BB454F09-D17E-E2B8-0145-20B9BF1F7BB1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37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8778F5-8408-AE2D-81BB-76296484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C3D8BE-67AD-AD6C-81F6-E5A595D7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A5485A-74E7-8C62-DBEE-7994E1BB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724" y="3162300"/>
            <a:ext cx="11070551" cy="520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6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E02096-DF8F-44DF-F9B9-817CAD7FB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5A4AE3E2-2590-2DFF-500F-4B98113859A9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B2496E51-2D78-4607-746E-3B7209F92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0DD0FA1F-6AF5-548C-2E24-2D814080935D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Feature Scaling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27C39125-D5CC-2885-4867-779167419489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38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8AE218-1DBE-49A5-DBF1-B8201764E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7E8790-C5E3-929E-30A7-9E3AA251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3DE299-AF24-AC17-655D-1376017BD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560" y="3282672"/>
            <a:ext cx="11266877" cy="529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95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27D9E9-997C-F1B5-E77C-CF61A7985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8B7553FE-EE1F-7603-6DA1-8A584EEB60C7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5F5D6D8E-F0DF-FDC9-AC38-657907F58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AA4A4F55-8E54-3A7E-590E-55C5CB634A4D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Feature Scaling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D08861DE-9E92-BEAF-9B1C-3B4B263B15D3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39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A874E8-1190-113D-3C9F-90B3ED67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55FB5B6-040B-7EA9-982D-3459C103B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4C46E59-54C9-0CA3-6C1F-A555A7AF3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906" y="3314700"/>
            <a:ext cx="11194187" cy="51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5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E07BAA-41EE-7F80-DF26-F184E4A73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3F1401B2-E55B-6530-AC25-5836277BAE5C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5F990FE2-5FEB-C377-98EC-8E48DA771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3B828CBF-784E-77B4-A80F-ABE67DC5E5F5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C33650BC-B239-40AE-45D8-1D3A59BFECB4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04</a:t>
            </a:r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2DC6A3-2093-DC56-5C91-99B8BF3ED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857500"/>
            <a:ext cx="11072082" cy="60629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368CE9-F23C-B897-CFA5-700B4BFD1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27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D65A28-7DB3-8D55-FC87-EFC44911B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EEB6A978-D7BF-59A0-4415-701424885B01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04384537-AD51-3F4C-35FE-0FAC1DF32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0F44D517-C1BF-ED5C-61DC-8E599873DC18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Feature Scaling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9E517AE2-040B-1684-CBB5-8514B7738C8C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40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D7B7EC-69A4-4473-3400-213EB0E6B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913798-AA5A-60AE-08D1-200DB7C38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E4E3B5-D078-AF0E-9EC0-8E72423EE5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2179" y="3080001"/>
            <a:ext cx="11403639" cy="537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20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5F5623-AB8C-2699-DCC1-34589CC36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CAF9BD4B-6101-0F06-7B67-3D0F9DEFC39B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4A7F1B4B-F442-BB6F-B2F3-E88682B92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D4C2B5DB-DE96-30E9-1982-54FAA13BB45F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Feature Scaling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91E47A75-AF3D-6701-CA43-53661B4418E7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41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474AA2-8A57-8397-BD38-0C86B30A4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45C0544-8568-9CB4-4BD0-384CA1C55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DE9BEE-6DE7-B235-BFF2-50F8F7CC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315665"/>
            <a:ext cx="9798224" cy="379113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B418B72-30FF-F5B6-C470-69480E3E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3937233"/>
            <a:ext cx="2895600" cy="15542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A90CBC-667E-F9CA-A1AC-F920ED62A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310" y="3679152"/>
            <a:ext cx="3481563" cy="14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6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565061-0EF6-6DEB-5BB7-852EB3321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1102AEF0-9221-6C8E-447B-DD986C391D2D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4387A59D-AFEB-2333-E427-AC8F88588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3E9AB016-CBB3-ED5C-A146-7A6ABA217CFA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Feature Scaling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978EEF8-B620-9FA1-8454-1A1DFA1F6625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42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73A46E-C48D-6B2E-A2BB-D9018C90E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E938C5-C01E-053E-6EBB-657C31B2B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069" y="8083944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B077A1-98E6-DA44-D8D9-0DF33CF5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684" y="3086100"/>
            <a:ext cx="9096630" cy="57032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EAA971-C1CC-E071-8667-C836E1F5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468" y="8105712"/>
            <a:ext cx="2874236" cy="1164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A22CB1-CD41-FACD-4578-59543575D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586" y="2293049"/>
            <a:ext cx="503614" cy="11644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9F99D13-BC4A-831B-B181-849649F83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4872363" y="3151321"/>
            <a:ext cx="572060" cy="32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921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1BFACD-5CA7-0C15-D968-E28AA6BBC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AAEC2C8-C8CA-4D6E-47D5-79FF528BC8D3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14F8C222-9ADF-DC23-0817-8EDB2C77F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ECB2DA95-192B-443A-83F8-B3AA0B22F843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Feature Scaling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82E3AEFB-8B13-DC04-80BC-DFF21C710BCD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43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AFF7C1-E96F-F26C-4269-E1CEB2D76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594FA7-D53B-31C3-E723-63CFEF689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0A10EF-C596-CBB5-9EBF-B7F455DE7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62" y="2835396"/>
            <a:ext cx="9677273" cy="586159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0AC723-1335-4FCE-C75D-76702732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26" y="8191500"/>
            <a:ext cx="2560033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471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144AB5-997E-AF3A-9D8C-7B08EF1C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92C5611-8774-AE00-03CA-51E4E0B65196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D1BC73A7-CFDB-976A-A5E3-7CE0A98A9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E52A44D8-E97F-9214-C311-B65FB314C396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Mini-batch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D2E29DB-707E-7677-8FCB-A196D8372E51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44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CD3B3E-94CC-86D6-2A9F-7F1B1867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2135D42-63F3-57C9-094B-D1E766114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FBBA8E-0C4C-861A-1F17-F3E0B17E7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893" y="3188035"/>
            <a:ext cx="9130211" cy="51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53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AA30A1-9A00-9881-3E53-F5543BE35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17C7D268-3E9B-B42B-0DFF-A4BB1E143782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806F07B2-3E21-A6AF-64C8-1731947B4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F296E1E3-1D02-64CF-2AEC-29AB463077D4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Mini-batch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6904431F-9B87-43A4-D282-E35EAEB82560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45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F22CF0-7196-5FDB-72A2-1812AA92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ECB0B2C-7AD2-8A55-F305-EC6AB6565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7CABC9-DAF6-7BB0-06C5-1B301F550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804" y="3096046"/>
            <a:ext cx="9768390" cy="545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22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FE2FA6-AEBC-5966-4221-7771FC1DA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6751C916-1DC2-F488-668F-3F3051ADE882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02A39A0F-F9F5-1D80-6BC4-B2A92AD1F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F8A86DD2-72EF-1532-F50D-8A150505CEFF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Mini-batch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D42F0CC8-85ED-45AB-8E14-B617FE7A1074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46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4DA94-387A-B64B-1B71-B86D62CD6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F1C055-5E78-2986-E919-082FD2A0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537E749-B84A-80D8-5DB3-4C5174E8F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8" y="2948238"/>
            <a:ext cx="9882684" cy="563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2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DBE696-9982-58F5-C8E1-AC18EC8B4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A24FD036-EA69-B4B9-864A-30F015833264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DE3F965B-AF64-3C06-D56E-B0053A5E6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08C31D7A-738A-5C31-00C4-3E03FCF4A0FC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Mini-batch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BA04A7C8-0BA5-D13C-ADAD-98347147A281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47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A5E0C6-D0CE-D672-264F-3644F419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0A46B4-A9D8-9199-E34D-EAB3795BF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2D46878-099B-D6D9-B181-C8981A1D7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3419" y="2933700"/>
            <a:ext cx="10381159" cy="581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46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352BDB-E0C4-6BD0-9CFF-4F56A20BB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DA77DCA3-E089-B002-E88F-20A740BD6605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92666DD1-97B2-E46A-770D-65DEA9F13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EB1E63F7-1028-28FA-201F-2E578F77618F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 with Mini-batch</a:t>
            </a: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DAEF199F-C5A3-512A-A75A-22184CCB6A51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48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F3DB42-095F-93B9-36D8-E0B41B71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E50049-87BA-8F9E-EC66-B89EDDA8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0391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312DB11-928D-924C-F764-20A9CB403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148" y="2979453"/>
            <a:ext cx="10249701" cy="56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40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4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25809" y="2710745"/>
            <a:ext cx="8665811" cy="8885006"/>
            <a:chOff x="9825809" y="2710745"/>
            <a:chExt cx="8665811" cy="88850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825809" y="2710745"/>
              <a:ext cx="8654379" cy="8878303"/>
              <a:chOff x="9825809" y="2710745"/>
              <a:chExt cx="8654379" cy="887830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613926" y="-1661834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25809" y="2710745"/>
                <a:ext cx="8654379" cy="887830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837241" y="2717449"/>
              <a:ext cx="8654379" cy="8878303"/>
              <a:chOff x="9837241" y="2717449"/>
              <a:chExt cx="8654379" cy="887830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337092" y="-1821561"/>
                <a:ext cx="17308758" cy="17756606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9837241" y="2717449"/>
                <a:ext cx="8654379" cy="887830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1636905" y="1852637"/>
            <a:ext cx="2779868" cy="2850182"/>
            <a:chOff x="1636905" y="1852637"/>
            <a:chExt cx="2779868" cy="285018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636905" y="1852637"/>
              <a:ext cx="2776200" cy="2848032"/>
              <a:chOff x="1636905" y="1852637"/>
              <a:chExt cx="2776200" cy="284803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85793" y="449976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36905" y="1852637"/>
                <a:ext cx="2776200" cy="284803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640572" y="1854787"/>
              <a:ext cx="2776200" cy="2848032"/>
              <a:chOff x="1640572" y="1854787"/>
              <a:chExt cx="2776200" cy="2848032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6989" y="398738"/>
                <a:ext cx="5552401" cy="5696064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0572" y="1854787"/>
                <a:ext cx="2776200" cy="2848032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66367" y="8528871"/>
            <a:ext cx="476190" cy="1513686"/>
            <a:chOff x="1566367" y="8528871"/>
            <a:chExt cx="476190" cy="151368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566367" y="8528871"/>
              <a:ext cx="476190" cy="15136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761905" y="761905"/>
            <a:ext cx="476190" cy="1513686"/>
            <a:chOff x="16761905" y="761905"/>
            <a:chExt cx="476190" cy="15136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61905" y="761905"/>
              <a:ext cx="476190" cy="151368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1569470" y="4795841"/>
            <a:ext cx="15149059" cy="6953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500" dirty="0">
                <a:solidFill>
                  <a:srgbClr val="11359A"/>
                </a:solidFill>
                <a:latin typeface="Pretendard" pitchFamily="34" charset="0"/>
                <a:cs typeface="Pretendard" pitchFamily="34" charset="0"/>
              </a:rPr>
              <a:t>T</a:t>
            </a:r>
            <a:r>
              <a:rPr lang="en-US" sz="2600" kern="0" spc="5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HANKS</a:t>
            </a:r>
            <a:r>
              <a:rPr lang="en-US" sz="2600" kern="0" spc="500" dirty="0">
                <a:solidFill>
                  <a:srgbClr val="11359A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500" dirty="0">
                <a:solidFill>
                  <a:srgbClr val="11359A"/>
                </a:solidFill>
                <a:latin typeface="Pretendard" pitchFamily="34" charset="0"/>
                <a:cs typeface="Pretendard" pitchFamily="34" charset="0"/>
              </a:rPr>
              <a:t>F</a:t>
            </a:r>
            <a:r>
              <a:rPr lang="en-US" sz="2600" kern="0" spc="5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OR</a:t>
            </a:r>
            <a:r>
              <a:rPr lang="en-US" sz="2600" kern="0" spc="500" dirty="0">
                <a:solidFill>
                  <a:srgbClr val="11359A"/>
                </a:solidFill>
                <a:latin typeface="Pretendard SemiBold" pitchFamily="34" charset="0"/>
                <a:cs typeface="Pretendard SemiBold" pitchFamily="34" charset="0"/>
              </a:rPr>
              <a:t> </a:t>
            </a:r>
            <a:r>
              <a:rPr lang="en-US" sz="2600" kern="0" spc="500" dirty="0">
                <a:solidFill>
                  <a:srgbClr val="11359A"/>
                </a:solidFill>
                <a:latin typeface="Pretendard" pitchFamily="34" charset="0"/>
                <a:cs typeface="Pretendard" pitchFamily="34" charset="0"/>
              </a:rPr>
              <a:t>W</a:t>
            </a:r>
            <a:r>
              <a:rPr lang="en-US" sz="2600" kern="0" spc="500" dirty="0">
                <a:solidFill>
                  <a:srgbClr val="000000"/>
                </a:solidFill>
                <a:latin typeface="Pretendard Light" pitchFamily="34" charset="0"/>
                <a:cs typeface="Pretendard Light" pitchFamily="34" charset="0"/>
              </a:rPr>
              <a:t>ATCHING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1FD769-1E97-56E7-31EB-3D646384A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BF3B7BB8-B5F8-3ECE-BD40-C0496F663E3C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35D267D2-2ACF-1499-52D3-E18EB8BB8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2F7C1ECC-7981-94EB-B41C-FB65CE8CC581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04CA165B-C6CE-35D4-DFF1-15A58AC7B5B0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05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502B1E-EACC-C405-522F-247C079AB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353" y="2900598"/>
            <a:ext cx="11697291" cy="60198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3463F2-BD8D-D4FD-1245-FB94273E6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8129664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30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B6D943-916F-2580-33EC-61C699BF1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D306386B-ACB0-2A0E-A0BD-B150A3C4BA32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C7B1358A-6481-102E-1283-7BC8ECB2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9DFCA711-3740-0030-B1B4-ED994EBF5A4A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89B6B684-13C3-58D7-306F-819C1E1FC733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06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4F4140-C73F-B513-7AFC-B765144D0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B0F9B8-0A33-142D-149A-16372F3B7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617" y="2850169"/>
            <a:ext cx="11306764" cy="58320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4A525B-09B8-9C38-E8CC-67F737E59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8267699"/>
            <a:ext cx="1925962" cy="8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99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715DAD-D4A6-E76C-8380-BB6F7E590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D7D08E4F-99CE-014E-719F-E275AEC2EB6E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5C30926A-0420-1E3A-3133-6CD82C06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96016060-411F-FD67-5513-6DCCCB8974BC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38742DA-3A76-7497-C779-37116546416F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07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CDF9D8-8D20-A384-CFDB-2B1A5DCA7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3970273-3BFF-CBFA-396F-2BA9DB935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8254" y="3086100"/>
            <a:ext cx="11011491" cy="56917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5DC6EBE-1F41-C1F0-ABDE-56A1AD824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267700"/>
            <a:ext cx="1925962" cy="8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80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81E630-46BE-8E7D-D8E3-1EEF5A8FA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2FD99CEE-B698-4C19-E25B-9F9D21DCCAB9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DD3DFD73-D8D8-10EC-109F-5EF665CB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A3868FB0-64F1-9C4F-3F34-BF206BFE0477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59527BA6-E99D-092C-B2D6-4DCFBE0870D3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08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6AC61B-188D-2A28-7DDD-8B68ED59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8010862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A60C09-272C-6B2F-BC88-FFE0235D7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065" y="3009900"/>
            <a:ext cx="10963870" cy="57272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7674DA-ADC1-B532-66D4-CCDEF100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8163262"/>
            <a:ext cx="1925962" cy="103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08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3F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129EB5-5A83-7675-E40E-AE5DF2FE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그룹 1008">
            <a:extLst>
              <a:ext uri="{FF2B5EF4-FFF2-40B4-BE49-F238E27FC236}">
                <a16:creationId xmlns:a16="http://schemas.microsoft.com/office/drawing/2014/main" id="{4C4AB7DB-14CB-ACB0-3F97-397E36F72030}"/>
              </a:ext>
            </a:extLst>
          </p:cNvPr>
          <p:cNvGrpSpPr/>
          <p:nvPr/>
        </p:nvGrpSpPr>
        <p:grpSpPr>
          <a:xfrm>
            <a:off x="2200256" y="2180196"/>
            <a:ext cx="13890729" cy="7171992"/>
            <a:chOff x="2432816" y="3013305"/>
            <a:chExt cx="7051865" cy="5939076"/>
          </a:xfrm>
        </p:grpSpPr>
        <p:pic>
          <p:nvPicPr>
            <p:cNvPr id="26" name="Object 25">
              <a:extLst>
                <a:ext uri="{FF2B5EF4-FFF2-40B4-BE49-F238E27FC236}">
                  <a16:creationId xmlns:a16="http://schemas.microsoft.com/office/drawing/2014/main" id="{2276C502-28C3-F1FB-35EB-D8165757D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2816" y="3013305"/>
              <a:ext cx="7051865" cy="5939076"/>
            </a:xfrm>
            <a:prstGeom prst="rect">
              <a:avLst/>
            </a:prstGeom>
          </p:spPr>
        </p:pic>
      </p:grpSp>
      <p:sp>
        <p:nvSpPr>
          <p:cNvPr id="35" name="Object 35">
            <a:extLst>
              <a:ext uri="{FF2B5EF4-FFF2-40B4-BE49-F238E27FC236}">
                <a16:creationId xmlns:a16="http://schemas.microsoft.com/office/drawing/2014/main" id="{40A27D8E-7BD9-870F-ED1A-8CA0BF5A6EAB}"/>
              </a:ext>
            </a:extLst>
          </p:cNvPr>
          <p:cNvSpPr txBox="1"/>
          <p:nvPr/>
        </p:nvSpPr>
        <p:spPr>
          <a:xfrm>
            <a:off x="2198635" y="927516"/>
            <a:ext cx="138907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100" dirty="0">
                <a:solidFill>
                  <a:srgbClr val="11359A"/>
                </a:solidFill>
                <a:latin typeface="Pretendard" pitchFamily="34" charset="0"/>
              </a:rPr>
              <a:t>Learning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with</a:t>
            </a:r>
            <a:r>
              <a:rPr lang="ko-KR" altLang="en-US" sz="4800" kern="0" spc="-100" dirty="0">
                <a:solidFill>
                  <a:srgbClr val="11359A"/>
                </a:solidFill>
                <a:latin typeface="Pretendard" pitchFamily="34" charset="0"/>
              </a:rPr>
              <a:t> </a:t>
            </a:r>
            <a:r>
              <a:rPr lang="en-US" altLang="ko-KR" sz="4800" kern="0" spc="-100" dirty="0">
                <a:solidFill>
                  <a:srgbClr val="11359A"/>
                </a:solidFill>
                <a:latin typeface="Pretendard" pitchFamily="34" charset="0"/>
              </a:rPr>
              <a:t>One Sample</a:t>
            </a:r>
            <a:endParaRPr lang="en-US" sz="4800" dirty="0"/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84935EAC-D216-A5C4-18AA-19B7A466A46D}"/>
              </a:ext>
            </a:extLst>
          </p:cNvPr>
          <p:cNvSpPr txBox="1"/>
          <p:nvPr/>
        </p:nvSpPr>
        <p:spPr>
          <a:xfrm>
            <a:off x="16937001" y="9455550"/>
            <a:ext cx="617569" cy="30777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>
                <a:solidFill>
                  <a:srgbClr val="000000"/>
                </a:solidFill>
                <a:latin typeface="Pretendard" pitchFamily="34" charset="0"/>
                <a:cs typeface="Pretendard" pitchFamily="34" charset="0"/>
              </a:rPr>
              <a:t>09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6BCE68-966E-32B4-B03D-A2D7808A2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127" y="7886700"/>
            <a:ext cx="1925962" cy="10337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C6167E-58DC-A7B1-79DA-6BAC52422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40" y="3162300"/>
            <a:ext cx="10672319" cy="5443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D6A031-51F2-D30A-E5B9-359CA8632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527" y="8267700"/>
            <a:ext cx="1925962" cy="80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9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196</Words>
  <Application>Microsoft Office PowerPoint</Application>
  <PresentationFormat>사용자 지정</PresentationFormat>
  <Paragraphs>97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Pretendard</vt:lpstr>
      <vt:lpstr>Pretendard Light</vt:lpstr>
      <vt:lpstr>Pretendard SemiBold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김민경</cp:lastModifiedBy>
  <cp:revision>6</cp:revision>
  <dcterms:created xsi:type="dcterms:W3CDTF">2024-01-15T12:38:32Z</dcterms:created>
  <dcterms:modified xsi:type="dcterms:W3CDTF">2024-03-05T11:30:39Z</dcterms:modified>
</cp:coreProperties>
</file>